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5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CCD27A-2F35-4851-BFE0-59827793007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1852971E-F017-49B4-A719-CA98B99F0E2F}">
      <dgm:prSet phldrT="[Text]" phldr="1"/>
      <dgm:spPr/>
      <dgm:t>
        <a:bodyPr/>
        <a:lstStyle/>
        <a:p>
          <a:endParaRPr lang="en-US"/>
        </a:p>
      </dgm:t>
    </dgm:pt>
    <dgm:pt modelId="{F0D988A8-60B2-4808-BBF1-B2D51FCED25C}" type="parTrans" cxnId="{1D4F7796-A3EE-40AE-954F-8AFD6C0E4C7E}">
      <dgm:prSet/>
      <dgm:spPr/>
      <dgm:t>
        <a:bodyPr/>
        <a:lstStyle/>
        <a:p>
          <a:endParaRPr lang="en-US"/>
        </a:p>
      </dgm:t>
    </dgm:pt>
    <dgm:pt modelId="{72FD9691-AFBD-4324-8F57-F0873EBDDFD0}" type="sibTrans" cxnId="{1D4F7796-A3EE-40AE-954F-8AFD6C0E4C7E}">
      <dgm:prSet/>
      <dgm:spPr/>
      <dgm:t>
        <a:bodyPr/>
        <a:lstStyle/>
        <a:p>
          <a:endParaRPr lang="en-US"/>
        </a:p>
      </dgm:t>
    </dgm:pt>
    <dgm:pt modelId="{9B81F5C5-AB30-40F9-B239-4B4B2417EC89}">
      <dgm:prSet phldrT="[Text]" phldr="1"/>
      <dgm:spPr/>
      <dgm:t>
        <a:bodyPr/>
        <a:lstStyle/>
        <a:p>
          <a:endParaRPr lang="en-US"/>
        </a:p>
      </dgm:t>
    </dgm:pt>
    <dgm:pt modelId="{805A28F9-F2F4-4F80-B4C6-B569DF39BCDA}" type="parTrans" cxnId="{1255B9E6-B91C-401E-B736-3FB1C615EF7F}">
      <dgm:prSet/>
      <dgm:spPr/>
      <dgm:t>
        <a:bodyPr/>
        <a:lstStyle/>
        <a:p>
          <a:endParaRPr lang="en-US"/>
        </a:p>
      </dgm:t>
    </dgm:pt>
    <dgm:pt modelId="{E968F5DD-2AB0-4520-9BBF-78155EF3784E}" type="sibTrans" cxnId="{1255B9E6-B91C-401E-B736-3FB1C615EF7F}">
      <dgm:prSet/>
      <dgm:spPr/>
      <dgm:t>
        <a:bodyPr/>
        <a:lstStyle/>
        <a:p>
          <a:endParaRPr lang="en-US"/>
        </a:p>
      </dgm:t>
    </dgm:pt>
    <dgm:pt modelId="{6A96659C-600E-4C25-A19B-7B5FA87C13A3}">
      <dgm:prSet phldrT="[Text]" phldr="1"/>
      <dgm:spPr/>
      <dgm:t>
        <a:bodyPr/>
        <a:lstStyle/>
        <a:p>
          <a:endParaRPr lang="en-US"/>
        </a:p>
      </dgm:t>
    </dgm:pt>
    <dgm:pt modelId="{1CFCB828-8699-4DFF-B668-00D0E9AA7EDE}" type="parTrans" cxnId="{2F7B58B8-EA16-4A61-B1CA-4B62E48194AE}">
      <dgm:prSet/>
      <dgm:spPr/>
      <dgm:t>
        <a:bodyPr/>
        <a:lstStyle/>
        <a:p>
          <a:endParaRPr lang="en-US"/>
        </a:p>
      </dgm:t>
    </dgm:pt>
    <dgm:pt modelId="{E9141F59-94CB-4332-9DA5-2D1BB7C578DE}" type="sibTrans" cxnId="{2F7B58B8-EA16-4A61-B1CA-4B62E48194AE}">
      <dgm:prSet/>
      <dgm:spPr/>
      <dgm:t>
        <a:bodyPr/>
        <a:lstStyle/>
        <a:p>
          <a:endParaRPr lang="en-US"/>
        </a:p>
      </dgm:t>
    </dgm:pt>
    <dgm:pt modelId="{7C56F85A-8C01-4ACA-90C9-88635D2519A3}">
      <dgm:prSet phldrT="[Text]" phldr="1"/>
      <dgm:spPr/>
      <dgm:t>
        <a:bodyPr/>
        <a:lstStyle/>
        <a:p>
          <a:endParaRPr lang="en-US"/>
        </a:p>
      </dgm:t>
    </dgm:pt>
    <dgm:pt modelId="{3ED03761-4135-45F4-BA60-EF7B03A9E495}" type="parTrans" cxnId="{8026A6D5-ED59-4132-B92C-5EFCFF046AF6}">
      <dgm:prSet/>
      <dgm:spPr/>
      <dgm:t>
        <a:bodyPr/>
        <a:lstStyle/>
        <a:p>
          <a:endParaRPr lang="en-US"/>
        </a:p>
      </dgm:t>
    </dgm:pt>
    <dgm:pt modelId="{7B8A3478-2C98-4D1D-BA9A-E0D8582BEC65}" type="sibTrans" cxnId="{8026A6D5-ED59-4132-B92C-5EFCFF046AF6}">
      <dgm:prSet/>
      <dgm:spPr/>
      <dgm:t>
        <a:bodyPr/>
        <a:lstStyle/>
        <a:p>
          <a:endParaRPr lang="en-US"/>
        </a:p>
      </dgm:t>
    </dgm:pt>
    <dgm:pt modelId="{083C118F-A647-4031-A3E5-F88CEA319672}">
      <dgm:prSet phldrT="[Text]" phldr="1"/>
      <dgm:spPr/>
      <dgm:t>
        <a:bodyPr/>
        <a:lstStyle/>
        <a:p>
          <a:endParaRPr lang="en-US"/>
        </a:p>
      </dgm:t>
    </dgm:pt>
    <dgm:pt modelId="{0322860C-9714-42BF-9B87-DAE018CD7590}" type="parTrans" cxnId="{930404EE-6E87-471F-966A-710C2BF1B587}">
      <dgm:prSet/>
      <dgm:spPr/>
      <dgm:t>
        <a:bodyPr/>
        <a:lstStyle/>
        <a:p>
          <a:endParaRPr lang="en-US"/>
        </a:p>
      </dgm:t>
    </dgm:pt>
    <dgm:pt modelId="{7454F0AA-02E7-43E7-A7CB-D21054C33887}" type="sibTrans" cxnId="{930404EE-6E87-471F-966A-710C2BF1B587}">
      <dgm:prSet/>
      <dgm:spPr/>
      <dgm:t>
        <a:bodyPr/>
        <a:lstStyle/>
        <a:p>
          <a:endParaRPr lang="en-US"/>
        </a:p>
      </dgm:t>
    </dgm:pt>
    <dgm:pt modelId="{A09F2766-6E46-497F-89A5-F1DE43C6434A}" type="pres">
      <dgm:prSet presAssocID="{D7CCD27A-2F35-4851-BFE0-59827793007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0005E0-D818-4FCD-B8D9-BDF4686D36AE}" type="pres">
      <dgm:prSet presAssocID="{1852971E-F017-49B4-A719-CA98B99F0E2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221FA-F5E3-437F-B897-A422E3C60AEB}" type="pres">
      <dgm:prSet presAssocID="{72FD9691-AFBD-4324-8F57-F0873EBDDFD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412EE5BA-CDC4-4D6E-B52A-FA379D8F4E98}" type="pres">
      <dgm:prSet presAssocID="{72FD9691-AFBD-4324-8F57-F0873EBDDFD0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A595B43F-BAF7-4D0D-B63F-4145FF64DE3F}" type="pres">
      <dgm:prSet presAssocID="{9B81F5C5-AB30-40F9-B239-4B4B2417EC8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74F98-935E-4278-B74C-53B881CEB107}" type="pres">
      <dgm:prSet presAssocID="{E968F5DD-2AB0-4520-9BBF-78155EF3784E}" presName="sibTrans" presStyleLbl="sibTrans2D1" presStyleIdx="1" presStyleCnt="5"/>
      <dgm:spPr/>
      <dgm:t>
        <a:bodyPr/>
        <a:lstStyle/>
        <a:p>
          <a:endParaRPr lang="en-US"/>
        </a:p>
      </dgm:t>
    </dgm:pt>
    <dgm:pt modelId="{FFB83FD2-755F-41C5-AB00-C475DE1146F3}" type="pres">
      <dgm:prSet presAssocID="{E968F5DD-2AB0-4520-9BBF-78155EF3784E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DB82E61E-5FA7-4C37-B107-AA48C99BA5A3}" type="pres">
      <dgm:prSet presAssocID="{6A96659C-600E-4C25-A19B-7B5FA87C13A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D72745-ECBE-4981-A3F4-9633697D12EF}" type="pres">
      <dgm:prSet presAssocID="{E9141F59-94CB-4332-9DA5-2D1BB7C578DE}" presName="sibTrans" presStyleLbl="sibTrans2D1" presStyleIdx="2" presStyleCnt="5"/>
      <dgm:spPr/>
      <dgm:t>
        <a:bodyPr/>
        <a:lstStyle/>
        <a:p>
          <a:endParaRPr lang="en-US"/>
        </a:p>
      </dgm:t>
    </dgm:pt>
    <dgm:pt modelId="{A0B38DBE-41A8-4890-B106-1E219CAE53A4}" type="pres">
      <dgm:prSet presAssocID="{E9141F59-94CB-4332-9DA5-2D1BB7C578DE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152D00C2-7879-4984-82BE-5B4CC026C37D}" type="pres">
      <dgm:prSet presAssocID="{7C56F85A-8C01-4ACA-90C9-88635D2519A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12325-A701-423A-8599-E076F32D55A4}" type="pres">
      <dgm:prSet presAssocID="{7B8A3478-2C98-4D1D-BA9A-E0D8582BEC65}" presName="sibTrans" presStyleLbl="sibTrans2D1" presStyleIdx="3" presStyleCnt="5"/>
      <dgm:spPr/>
      <dgm:t>
        <a:bodyPr/>
        <a:lstStyle/>
        <a:p>
          <a:endParaRPr lang="en-US"/>
        </a:p>
      </dgm:t>
    </dgm:pt>
    <dgm:pt modelId="{ADAD45AF-992A-4524-929B-5C1AB261241E}" type="pres">
      <dgm:prSet presAssocID="{7B8A3478-2C98-4D1D-BA9A-E0D8582BEC6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DAA5104-7909-40A5-B9C3-7894DEA354BA}" type="pres">
      <dgm:prSet presAssocID="{083C118F-A647-4031-A3E5-F88CEA31967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27065-E5DC-4858-87B5-E5CFE7862DE0}" type="pres">
      <dgm:prSet presAssocID="{7454F0AA-02E7-43E7-A7CB-D21054C33887}" presName="sibTrans" presStyleLbl="sibTrans2D1" presStyleIdx="4" presStyleCnt="5"/>
      <dgm:spPr/>
      <dgm:t>
        <a:bodyPr/>
        <a:lstStyle/>
        <a:p>
          <a:endParaRPr lang="en-US"/>
        </a:p>
      </dgm:t>
    </dgm:pt>
    <dgm:pt modelId="{45F87655-D3EE-448D-BBC0-9EF91A7E0C07}" type="pres">
      <dgm:prSet presAssocID="{7454F0AA-02E7-43E7-A7CB-D21054C33887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DE0F6DAC-2C97-459B-8F27-B90D513B581A}" type="presOf" srcId="{6A96659C-600E-4C25-A19B-7B5FA87C13A3}" destId="{DB82E61E-5FA7-4C37-B107-AA48C99BA5A3}" srcOrd="0" destOrd="0" presId="urn:microsoft.com/office/officeart/2005/8/layout/cycle2"/>
    <dgm:cxn modelId="{914138F0-1256-44E4-A05C-C18807589BE1}" type="presOf" srcId="{72FD9691-AFBD-4324-8F57-F0873EBDDFD0}" destId="{412EE5BA-CDC4-4D6E-B52A-FA379D8F4E98}" srcOrd="1" destOrd="0" presId="urn:microsoft.com/office/officeart/2005/8/layout/cycle2"/>
    <dgm:cxn modelId="{07E2CD01-C7AF-40F8-9C84-369BB760111A}" type="presOf" srcId="{E9141F59-94CB-4332-9DA5-2D1BB7C578DE}" destId="{A0B38DBE-41A8-4890-B106-1E219CAE53A4}" srcOrd="1" destOrd="0" presId="urn:microsoft.com/office/officeart/2005/8/layout/cycle2"/>
    <dgm:cxn modelId="{1C29ABEF-7E52-4DAA-94DB-E0F957754705}" type="presOf" srcId="{7B8A3478-2C98-4D1D-BA9A-E0D8582BEC65}" destId="{54212325-A701-423A-8599-E076F32D55A4}" srcOrd="0" destOrd="0" presId="urn:microsoft.com/office/officeart/2005/8/layout/cycle2"/>
    <dgm:cxn modelId="{E0E4B55B-40F2-443C-93F3-49FF15E4E5E1}" type="presOf" srcId="{7B8A3478-2C98-4D1D-BA9A-E0D8582BEC65}" destId="{ADAD45AF-992A-4524-929B-5C1AB261241E}" srcOrd="1" destOrd="0" presId="urn:microsoft.com/office/officeart/2005/8/layout/cycle2"/>
    <dgm:cxn modelId="{D2022B87-23FF-490A-B691-6378FE876DC4}" type="presOf" srcId="{D7CCD27A-2F35-4851-BFE0-598277930074}" destId="{A09F2766-6E46-497F-89A5-F1DE43C6434A}" srcOrd="0" destOrd="0" presId="urn:microsoft.com/office/officeart/2005/8/layout/cycle2"/>
    <dgm:cxn modelId="{88BD4A94-CBAB-4213-B5E0-DCA92C2658D4}" type="presOf" srcId="{1852971E-F017-49B4-A719-CA98B99F0E2F}" destId="{090005E0-D818-4FCD-B8D9-BDF4686D36AE}" srcOrd="0" destOrd="0" presId="urn:microsoft.com/office/officeart/2005/8/layout/cycle2"/>
    <dgm:cxn modelId="{1255B9E6-B91C-401E-B736-3FB1C615EF7F}" srcId="{D7CCD27A-2F35-4851-BFE0-598277930074}" destId="{9B81F5C5-AB30-40F9-B239-4B4B2417EC89}" srcOrd="1" destOrd="0" parTransId="{805A28F9-F2F4-4F80-B4C6-B569DF39BCDA}" sibTransId="{E968F5DD-2AB0-4520-9BBF-78155EF3784E}"/>
    <dgm:cxn modelId="{5F069BC7-D444-49B2-98F4-4C6511FD0DC9}" type="presOf" srcId="{7454F0AA-02E7-43E7-A7CB-D21054C33887}" destId="{30127065-E5DC-4858-87B5-E5CFE7862DE0}" srcOrd="0" destOrd="0" presId="urn:microsoft.com/office/officeart/2005/8/layout/cycle2"/>
    <dgm:cxn modelId="{930404EE-6E87-471F-966A-710C2BF1B587}" srcId="{D7CCD27A-2F35-4851-BFE0-598277930074}" destId="{083C118F-A647-4031-A3E5-F88CEA319672}" srcOrd="4" destOrd="0" parTransId="{0322860C-9714-42BF-9B87-DAE018CD7590}" sibTransId="{7454F0AA-02E7-43E7-A7CB-D21054C33887}"/>
    <dgm:cxn modelId="{6958FCC6-27B3-4A6D-9EE4-ADAFF2002AE6}" type="presOf" srcId="{E968F5DD-2AB0-4520-9BBF-78155EF3784E}" destId="{FFB83FD2-755F-41C5-AB00-C475DE1146F3}" srcOrd="1" destOrd="0" presId="urn:microsoft.com/office/officeart/2005/8/layout/cycle2"/>
    <dgm:cxn modelId="{DE96CFC3-2545-465B-A84C-9A0160DC507E}" type="presOf" srcId="{72FD9691-AFBD-4324-8F57-F0873EBDDFD0}" destId="{0E0221FA-F5E3-437F-B897-A422E3C60AEB}" srcOrd="0" destOrd="0" presId="urn:microsoft.com/office/officeart/2005/8/layout/cycle2"/>
    <dgm:cxn modelId="{7B788399-8218-40FB-9384-3064B08DE578}" type="presOf" srcId="{9B81F5C5-AB30-40F9-B239-4B4B2417EC89}" destId="{A595B43F-BAF7-4D0D-B63F-4145FF64DE3F}" srcOrd="0" destOrd="0" presId="urn:microsoft.com/office/officeart/2005/8/layout/cycle2"/>
    <dgm:cxn modelId="{3A86346C-417E-4886-83FA-D04C43D1B709}" type="presOf" srcId="{E9141F59-94CB-4332-9DA5-2D1BB7C578DE}" destId="{E2D72745-ECBE-4981-A3F4-9633697D12EF}" srcOrd="0" destOrd="0" presId="urn:microsoft.com/office/officeart/2005/8/layout/cycle2"/>
    <dgm:cxn modelId="{10DDF269-B888-4DC8-BCC9-9ACF02830E5C}" type="presOf" srcId="{083C118F-A647-4031-A3E5-F88CEA319672}" destId="{ADAA5104-7909-40A5-B9C3-7894DEA354BA}" srcOrd="0" destOrd="0" presId="urn:microsoft.com/office/officeart/2005/8/layout/cycle2"/>
    <dgm:cxn modelId="{B037D73F-40E3-4FD3-B706-814BCB507644}" type="presOf" srcId="{7454F0AA-02E7-43E7-A7CB-D21054C33887}" destId="{45F87655-D3EE-448D-BBC0-9EF91A7E0C07}" srcOrd="1" destOrd="0" presId="urn:microsoft.com/office/officeart/2005/8/layout/cycle2"/>
    <dgm:cxn modelId="{2F7B58B8-EA16-4A61-B1CA-4B62E48194AE}" srcId="{D7CCD27A-2F35-4851-BFE0-598277930074}" destId="{6A96659C-600E-4C25-A19B-7B5FA87C13A3}" srcOrd="2" destOrd="0" parTransId="{1CFCB828-8699-4DFF-B668-00D0E9AA7EDE}" sibTransId="{E9141F59-94CB-4332-9DA5-2D1BB7C578DE}"/>
    <dgm:cxn modelId="{1D4F7796-A3EE-40AE-954F-8AFD6C0E4C7E}" srcId="{D7CCD27A-2F35-4851-BFE0-598277930074}" destId="{1852971E-F017-49B4-A719-CA98B99F0E2F}" srcOrd="0" destOrd="0" parTransId="{F0D988A8-60B2-4808-BBF1-B2D51FCED25C}" sibTransId="{72FD9691-AFBD-4324-8F57-F0873EBDDFD0}"/>
    <dgm:cxn modelId="{6D96D588-79B9-4B32-8089-A62CB260CDBE}" type="presOf" srcId="{E968F5DD-2AB0-4520-9BBF-78155EF3784E}" destId="{61D74F98-935E-4278-B74C-53B881CEB107}" srcOrd="0" destOrd="0" presId="urn:microsoft.com/office/officeart/2005/8/layout/cycle2"/>
    <dgm:cxn modelId="{8026A6D5-ED59-4132-B92C-5EFCFF046AF6}" srcId="{D7CCD27A-2F35-4851-BFE0-598277930074}" destId="{7C56F85A-8C01-4ACA-90C9-88635D2519A3}" srcOrd="3" destOrd="0" parTransId="{3ED03761-4135-45F4-BA60-EF7B03A9E495}" sibTransId="{7B8A3478-2C98-4D1D-BA9A-E0D8582BEC65}"/>
    <dgm:cxn modelId="{E8B79CE7-3023-4DCA-B3C6-A7AE33CAEC24}" type="presOf" srcId="{7C56F85A-8C01-4ACA-90C9-88635D2519A3}" destId="{152D00C2-7879-4984-82BE-5B4CC026C37D}" srcOrd="0" destOrd="0" presId="urn:microsoft.com/office/officeart/2005/8/layout/cycle2"/>
    <dgm:cxn modelId="{39851EBE-8E52-4DCD-9727-B2F35143C330}" type="presParOf" srcId="{A09F2766-6E46-497F-89A5-F1DE43C6434A}" destId="{090005E0-D818-4FCD-B8D9-BDF4686D36AE}" srcOrd="0" destOrd="0" presId="urn:microsoft.com/office/officeart/2005/8/layout/cycle2"/>
    <dgm:cxn modelId="{02092854-0D5B-44CF-A584-6B3781B1CBC3}" type="presParOf" srcId="{A09F2766-6E46-497F-89A5-F1DE43C6434A}" destId="{0E0221FA-F5E3-437F-B897-A422E3C60AEB}" srcOrd="1" destOrd="0" presId="urn:microsoft.com/office/officeart/2005/8/layout/cycle2"/>
    <dgm:cxn modelId="{712C88C2-57FD-4525-AEA9-0A4A708C37C5}" type="presParOf" srcId="{0E0221FA-F5E3-437F-B897-A422E3C60AEB}" destId="{412EE5BA-CDC4-4D6E-B52A-FA379D8F4E98}" srcOrd="0" destOrd="0" presId="urn:microsoft.com/office/officeart/2005/8/layout/cycle2"/>
    <dgm:cxn modelId="{1161FD6C-836E-4C10-82EA-FA8E234291CF}" type="presParOf" srcId="{A09F2766-6E46-497F-89A5-F1DE43C6434A}" destId="{A595B43F-BAF7-4D0D-B63F-4145FF64DE3F}" srcOrd="2" destOrd="0" presId="urn:microsoft.com/office/officeart/2005/8/layout/cycle2"/>
    <dgm:cxn modelId="{AE2BA54C-4D9A-4B63-BECE-83A8377E1AF4}" type="presParOf" srcId="{A09F2766-6E46-497F-89A5-F1DE43C6434A}" destId="{61D74F98-935E-4278-B74C-53B881CEB107}" srcOrd="3" destOrd="0" presId="urn:microsoft.com/office/officeart/2005/8/layout/cycle2"/>
    <dgm:cxn modelId="{1E3590C8-F137-47E5-9C3B-3948F23681CC}" type="presParOf" srcId="{61D74F98-935E-4278-B74C-53B881CEB107}" destId="{FFB83FD2-755F-41C5-AB00-C475DE1146F3}" srcOrd="0" destOrd="0" presId="urn:microsoft.com/office/officeart/2005/8/layout/cycle2"/>
    <dgm:cxn modelId="{D2923B0B-56BD-4A22-AE1E-E88585745070}" type="presParOf" srcId="{A09F2766-6E46-497F-89A5-F1DE43C6434A}" destId="{DB82E61E-5FA7-4C37-B107-AA48C99BA5A3}" srcOrd="4" destOrd="0" presId="urn:microsoft.com/office/officeart/2005/8/layout/cycle2"/>
    <dgm:cxn modelId="{42E9ED51-68A1-42A7-BDA1-0066A6F9BBB7}" type="presParOf" srcId="{A09F2766-6E46-497F-89A5-F1DE43C6434A}" destId="{E2D72745-ECBE-4981-A3F4-9633697D12EF}" srcOrd="5" destOrd="0" presId="urn:microsoft.com/office/officeart/2005/8/layout/cycle2"/>
    <dgm:cxn modelId="{1B611E7D-C9EB-4CF8-9D48-8BB831F5F263}" type="presParOf" srcId="{E2D72745-ECBE-4981-A3F4-9633697D12EF}" destId="{A0B38DBE-41A8-4890-B106-1E219CAE53A4}" srcOrd="0" destOrd="0" presId="urn:microsoft.com/office/officeart/2005/8/layout/cycle2"/>
    <dgm:cxn modelId="{843AE8E3-C818-4E72-B7CC-69858FD04DC0}" type="presParOf" srcId="{A09F2766-6E46-497F-89A5-F1DE43C6434A}" destId="{152D00C2-7879-4984-82BE-5B4CC026C37D}" srcOrd="6" destOrd="0" presId="urn:microsoft.com/office/officeart/2005/8/layout/cycle2"/>
    <dgm:cxn modelId="{829A6E03-1B52-48A8-AC51-BB17D5AE321B}" type="presParOf" srcId="{A09F2766-6E46-497F-89A5-F1DE43C6434A}" destId="{54212325-A701-423A-8599-E076F32D55A4}" srcOrd="7" destOrd="0" presId="urn:microsoft.com/office/officeart/2005/8/layout/cycle2"/>
    <dgm:cxn modelId="{182F9117-E98A-4867-B990-1EF883FD2213}" type="presParOf" srcId="{54212325-A701-423A-8599-E076F32D55A4}" destId="{ADAD45AF-992A-4524-929B-5C1AB261241E}" srcOrd="0" destOrd="0" presId="urn:microsoft.com/office/officeart/2005/8/layout/cycle2"/>
    <dgm:cxn modelId="{A40DF997-AEE0-4515-91B1-E92469C6120F}" type="presParOf" srcId="{A09F2766-6E46-497F-89A5-F1DE43C6434A}" destId="{ADAA5104-7909-40A5-B9C3-7894DEA354BA}" srcOrd="8" destOrd="0" presId="urn:microsoft.com/office/officeart/2005/8/layout/cycle2"/>
    <dgm:cxn modelId="{F0157B7E-1EEC-46F2-821A-048257894F76}" type="presParOf" srcId="{A09F2766-6E46-497F-89A5-F1DE43C6434A}" destId="{30127065-E5DC-4858-87B5-E5CFE7862DE0}" srcOrd="9" destOrd="0" presId="urn:microsoft.com/office/officeart/2005/8/layout/cycle2"/>
    <dgm:cxn modelId="{2540C8E9-81D3-49A2-951E-E9C3DBE5723A}" type="presParOf" srcId="{30127065-E5DC-4858-87B5-E5CFE7862DE0}" destId="{45F87655-D3EE-448D-BBC0-9EF91A7E0C0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005E0-D818-4FCD-B8D9-BDF4686D36AE}">
      <dsp:nvSpPr>
        <dsp:cNvPr id="0" name=""/>
        <dsp:cNvSpPr/>
      </dsp:nvSpPr>
      <dsp:spPr>
        <a:xfrm>
          <a:off x="2343959" y="1073"/>
          <a:ext cx="1484281" cy="14842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2561327" y="218441"/>
        <a:ext cx="1049545" cy="1049545"/>
      </dsp:txXfrm>
    </dsp:sp>
    <dsp:sp modelId="{0E0221FA-F5E3-437F-B897-A422E3C60AEB}">
      <dsp:nvSpPr>
        <dsp:cNvPr id="0" name=""/>
        <dsp:cNvSpPr/>
      </dsp:nvSpPr>
      <dsp:spPr>
        <a:xfrm rot="2160000">
          <a:off x="3781211" y="1140926"/>
          <a:ext cx="394076" cy="500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3792500" y="1206370"/>
        <a:ext cx="275853" cy="300567"/>
      </dsp:txXfrm>
    </dsp:sp>
    <dsp:sp modelId="{A595B43F-BAF7-4D0D-B63F-4145FF64DE3F}">
      <dsp:nvSpPr>
        <dsp:cNvPr id="0" name=""/>
        <dsp:cNvSpPr/>
      </dsp:nvSpPr>
      <dsp:spPr>
        <a:xfrm>
          <a:off x="4146305" y="1310554"/>
          <a:ext cx="1484281" cy="14842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4363673" y="1527922"/>
        <a:ext cx="1049545" cy="1049545"/>
      </dsp:txXfrm>
    </dsp:sp>
    <dsp:sp modelId="{61D74F98-935E-4278-B74C-53B881CEB107}">
      <dsp:nvSpPr>
        <dsp:cNvPr id="0" name=""/>
        <dsp:cNvSpPr/>
      </dsp:nvSpPr>
      <dsp:spPr>
        <a:xfrm rot="6480000">
          <a:off x="4350636" y="2851008"/>
          <a:ext cx="394076" cy="500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4428014" y="2894979"/>
        <a:ext cx="275853" cy="300567"/>
      </dsp:txXfrm>
    </dsp:sp>
    <dsp:sp modelId="{DB82E61E-5FA7-4C37-B107-AA48C99BA5A3}">
      <dsp:nvSpPr>
        <dsp:cNvPr id="0" name=""/>
        <dsp:cNvSpPr/>
      </dsp:nvSpPr>
      <dsp:spPr>
        <a:xfrm>
          <a:off x="3457870" y="3429339"/>
          <a:ext cx="1484281" cy="14842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3675238" y="3646707"/>
        <a:ext cx="1049545" cy="1049545"/>
      </dsp:txXfrm>
    </dsp:sp>
    <dsp:sp modelId="{E2D72745-ECBE-4981-A3F4-9633697D12EF}">
      <dsp:nvSpPr>
        <dsp:cNvPr id="0" name=""/>
        <dsp:cNvSpPr/>
      </dsp:nvSpPr>
      <dsp:spPr>
        <a:xfrm rot="10800000">
          <a:off x="2900214" y="3921007"/>
          <a:ext cx="394076" cy="500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3018437" y="4021196"/>
        <a:ext cx="275853" cy="300567"/>
      </dsp:txXfrm>
    </dsp:sp>
    <dsp:sp modelId="{152D00C2-7879-4984-82BE-5B4CC026C37D}">
      <dsp:nvSpPr>
        <dsp:cNvPr id="0" name=""/>
        <dsp:cNvSpPr/>
      </dsp:nvSpPr>
      <dsp:spPr>
        <a:xfrm>
          <a:off x="1230048" y="3429339"/>
          <a:ext cx="1484281" cy="14842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1447416" y="3646707"/>
        <a:ext cx="1049545" cy="1049545"/>
      </dsp:txXfrm>
    </dsp:sp>
    <dsp:sp modelId="{54212325-A701-423A-8599-E076F32D55A4}">
      <dsp:nvSpPr>
        <dsp:cNvPr id="0" name=""/>
        <dsp:cNvSpPr/>
      </dsp:nvSpPr>
      <dsp:spPr>
        <a:xfrm rot="15120000">
          <a:off x="1434379" y="2872222"/>
          <a:ext cx="394076" cy="500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1511757" y="3028629"/>
        <a:ext cx="275853" cy="300567"/>
      </dsp:txXfrm>
    </dsp:sp>
    <dsp:sp modelId="{ADAA5104-7909-40A5-B9C3-7894DEA354BA}">
      <dsp:nvSpPr>
        <dsp:cNvPr id="0" name=""/>
        <dsp:cNvSpPr/>
      </dsp:nvSpPr>
      <dsp:spPr>
        <a:xfrm>
          <a:off x="541613" y="1310554"/>
          <a:ext cx="1484281" cy="14842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758981" y="1527922"/>
        <a:ext cx="1049545" cy="1049545"/>
      </dsp:txXfrm>
    </dsp:sp>
    <dsp:sp modelId="{30127065-E5DC-4858-87B5-E5CFE7862DE0}">
      <dsp:nvSpPr>
        <dsp:cNvPr id="0" name=""/>
        <dsp:cNvSpPr/>
      </dsp:nvSpPr>
      <dsp:spPr>
        <a:xfrm rot="19440000">
          <a:off x="1978865" y="1154038"/>
          <a:ext cx="394076" cy="500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1990154" y="1288972"/>
        <a:ext cx="275853" cy="300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2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7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2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7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3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7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6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2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9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1F209-5708-4C83-8E73-76364ADD5E7E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C93A1-695A-4739-B1BE-C1C073BF9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4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tm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uble Bracket 11"/>
          <p:cNvSpPr/>
          <p:nvPr/>
        </p:nvSpPr>
        <p:spPr>
          <a:xfrm>
            <a:off x="0" y="1365161"/>
            <a:ext cx="12192000" cy="5492839"/>
          </a:xfrm>
          <a:prstGeom prst="bracketPair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782" y="1579410"/>
            <a:ext cx="1575756" cy="2400635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592" y="4475916"/>
            <a:ext cx="1486408" cy="188621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0" y="1775794"/>
            <a:ext cx="460959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"/>
            </a:pPr>
            <a:r>
              <a:rPr lang="en-US" sz="2200" b="1" dirty="0" smtClean="0"/>
              <a:t>John </a:t>
            </a:r>
            <a:r>
              <a:rPr lang="en-US" sz="2200" b="1" dirty="0" err="1" smtClean="0"/>
              <a:t>Fralinger</a:t>
            </a:r>
            <a:r>
              <a:rPr lang="en-US" sz="2200" b="1" dirty="0" smtClean="0"/>
              <a:t> was a well known </a:t>
            </a:r>
            <a:r>
              <a:rPr lang="en-US" sz="2200" b="1" dirty="0" err="1" smtClean="0"/>
              <a:t>Pharmicist</a:t>
            </a:r>
            <a:endParaRPr lang="en-US" sz="2200" b="1" dirty="0" smtClean="0"/>
          </a:p>
          <a:p>
            <a:pPr marL="342900" indent="-342900">
              <a:buFont typeface="Wingdings" panose="05000000000000000000" pitchFamily="2" charset="2"/>
              <a:buChar char=""/>
            </a:pPr>
            <a:r>
              <a:rPr lang="en-US" sz="2200" b="1" dirty="0" smtClean="0"/>
              <a:t>Joe </a:t>
            </a:r>
            <a:r>
              <a:rPr lang="en-US" sz="2200" b="1" dirty="0" err="1" smtClean="0"/>
              <a:t>Ferko</a:t>
            </a:r>
            <a:r>
              <a:rPr lang="en-US" sz="2200" b="1" dirty="0" smtClean="0"/>
              <a:t> was his assistant</a:t>
            </a:r>
          </a:p>
          <a:p>
            <a:pPr marL="342900" indent="-342900">
              <a:buFont typeface="Wingdings" panose="05000000000000000000" pitchFamily="2" charset="2"/>
              <a:buChar char=""/>
            </a:pPr>
            <a:r>
              <a:rPr lang="en-US" sz="2200" b="1" dirty="0" err="1" smtClean="0"/>
              <a:t>Fralinger</a:t>
            </a:r>
            <a:r>
              <a:rPr lang="en-US" sz="2200" b="1" dirty="0" smtClean="0"/>
              <a:t> decided to fund a string band in the 1915 Mummers Parade</a:t>
            </a:r>
          </a:p>
          <a:p>
            <a:pPr marL="342900" indent="-342900">
              <a:buFont typeface="Wingdings" panose="05000000000000000000" pitchFamily="2" charset="2"/>
              <a:buChar char=""/>
            </a:pPr>
            <a:r>
              <a:rPr lang="en-US" sz="2200" b="1" dirty="0" err="1" smtClean="0"/>
              <a:t>Ferko</a:t>
            </a:r>
            <a:r>
              <a:rPr lang="en-US" sz="2200" b="1" dirty="0" smtClean="0"/>
              <a:t> was the captain</a:t>
            </a:r>
          </a:p>
          <a:p>
            <a:pPr marL="342900" indent="-342900">
              <a:buFont typeface="Wingdings" panose="05000000000000000000" pitchFamily="2" charset="2"/>
              <a:buChar char=""/>
            </a:pPr>
            <a:r>
              <a:rPr lang="en-US" sz="2200" b="1" dirty="0" smtClean="0"/>
              <a:t>In 1922 </a:t>
            </a:r>
            <a:r>
              <a:rPr lang="en-US" sz="2200" b="1" dirty="0" err="1" smtClean="0"/>
              <a:t>Ferko</a:t>
            </a:r>
            <a:r>
              <a:rPr lang="en-US" sz="2200" b="1" dirty="0" smtClean="0"/>
              <a:t> founded his own pharmacy and created his own string band</a:t>
            </a:r>
          </a:p>
          <a:p>
            <a:pPr marL="342900" indent="-342900">
              <a:buFont typeface="Wingdings" panose="05000000000000000000" pitchFamily="2" charset="2"/>
              <a:buChar char=""/>
            </a:pPr>
            <a:r>
              <a:rPr lang="en-US" sz="2200" b="1" dirty="0" smtClean="0"/>
              <a:t>The </a:t>
            </a:r>
            <a:r>
              <a:rPr lang="en-US" sz="2200" b="1" dirty="0" err="1" smtClean="0"/>
              <a:t>Fralinger</a:t>
            </a:r>
            <a:r>
              <a:rPr lang="en-US" sz="2200" b="1" dirty="0" smtClean="0"/>
              <a:t> String Band folded</a:t>
            </a:r>
            <a:endParaRPr lang="en-US" sz="2200" b="1" dirty="0" smtClean="0"/>
          </a:p>
          <a:p>
            <a:pPr marL="342900" indent="-342900">
              <a:buFont typeface="Wingdings" panose="05000000000000000000" pitchFamily="2" charset="2"/>
              <a:buChar char=""/>
            </a:pPr>
            <a:r>
              <a:rPr lang="en-US" sz="2200" b="1" dirty="0" smtClean="0"/>
              <a:t>During the 1940s through the 1960s, The </a:t>
            </a:r>
            <a:r>
              <a:rPr lang="en-US" sz="2200" b="1" dirty="0" err="1" smtClean="0"/>
              <a:t>Ferko</a:t>
            </a:r>
            <a:r>
              <a:rPr lang="en-US" sz="2200" b="1" dirty="0" smtClean="0"/>
              <a:t> String band dominated its competition</a:t>
            </a:r>
            <a:endParaRPr lang="en-US" sz="2200" b="1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702703937"/>
              </p:ext>
            </p:extLst>
          </p:nvPr>
        </p:nvGraphicFramePr>
        <p:xfrm>
          <a:off x="6019800" y="1365161"/>
          <a:ext cx="6172200" cy="49146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99849"/>
            <a:ext cx="12192000" cy="769441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prstTxWarp prst="textStop">
              <a:avLst/>
            </a:prstTxWarp>
            <a:spAutoFit/>
            <a:scene3d>
              <a:camera prst="perspectiveRelaxedModerately"/>
              <a:lightRig rig="threePt" dir="t"/>
            </a:scene3d>
          </a:bodyPr>
          <a:lstStyle/>
          <a:p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History Of The </a:t>
            </a:r>
            <a:r>
              <a:rPr lang="en-US" sz="4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Ferko</a:t>
            </a:r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 and </a:t>
            </a:r>
            <a:r>
              <a:rPr lang="en-US" sz="4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Fralinger</a:t>
            </a:r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 String Bands</a:t>
            </a:r>
            <a:endParaRPr lang="en-US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350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uble Bracket 11"/>
          <p:cNvSpPr/>
          <p:nvPr/>
        </p:nvSpPr>
        <p:spPr>
          <a:xfrm>
            <a:off x="0" y="1365161"/>
            <a:ext cx="12192000" cy="5492839"/>
          </a:xfrm>
          <a:prstGeom prst="bracketPair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0" y="99849"/>
            <a:ext cx="12192000" cy="769441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prstTxWarp prst="textStop">
              <a:avLst/>
            </a:prstTxWarp>
            <a:spAutoFit/>
            <a:scene3d>
              <a:camera prst="perspectiveRelaxedModerately"/>
              <a:lightRig rig="threePt" dir="t"/>
            </a:scene3d>
          </a:bodyPr>
          <a:lstStyle/>
          <a:p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History Of The </a:t>
            </a:r>
            <a:r>
              <a:rPr lang="en-US" sz="4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Ferko</a:t>
            </a:r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 and </a:t>
            </a:r>
            <a:r>
              <a:rPr lang="en-US" sz="4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Fralinger</a:t>
            </a:r>
            <a:r>
              <a:rPr 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60000" endA="900" endPos="60000" dist="29997" dir="5400000" sy="-100000" algn="bl" rotWithShape="0"/>
                </a:effectLst>
              </a:rPr>
              <a:t> String Bands</a:t>
            </a:r>
            <a:endParaRPr lang="en-US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6226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76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3</cp:revision>
  <dcterms:created xsi:type="dcterms:W3CDTF">2016-02-02T14:38:10Z</dcterms:created>
  <dcterms:modified xsi:type="dcterms:W3CDTF">2016-02-02T14:46:38Z</dcterms:modified>
</cp:coreProperties>
</file>