
<file path=[Content_Types].xml><?xml version="1.0" encoding="utf-8"?>
<Types xmlns="http://schemas.openxmlformats.org/package/2006/content-types">
  <Default Extension="mp3" ContentType="audio/mpeg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6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32210-C8EE-4338-B065-49DC6DAE43F0}" type="doc">
      <dgm:prSet loTypeId="urn:microsoft.com/office/officeart/2005/8/layout/cycle1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275950E-CDEB-4E7A-8DAC-C592D34F4453}">
      <dgm:prSet phldrT="[Text]"/>
      <dgm:spPr/>
      <dgm:t>
        <a:bodyPr/>
        <a:lstStyle/>
        <a:p>
          <a:r>
            <a:rPr lang="en-US" dirty="0" smtClean="0"/>
            <a:t>John </a:t>
          </a:r>
          <a:r>
            <a:rPr lang="en-US" dirty="0" err="1" smtClean="0"/>
            <a:t>Fralinger</a:t>
          </a:r>
          <a:endParaRPr lang="en-US" dirty="0"/>
        </a:p>
      </dgm:t>
    </dgm:pt>
    <dgm:pt modelId="{D4FFC992-BFDA-4FA9-9426-E1A2A42111D5}" type="parTrans" cxnId="{75A822C7-AD10-496E-AA2E-ACD703C75EE9}">
      <dgm:prSet/>
      <dgm:spPr/>
      <dgm:t>
        <a:bodyPr/>
        <a:lstStyle/>
        <a:p>
          <a:endParaRPr lang="en-US"/>
        </a:p>
      </dgm:t>
    </dgm:pt>
    <dgm:pt modelId="{1183E81B-184E-4EE8-B7B8-344883961051}" type="sibTrans" cxnId="{75A822C7-AD10-496E-AA2E-ACD703C75EE9}">
      <dgm:prSet/>
      <dgm:spPr/>
      <dgm:t>
        <a:bodyPr/>
        <a:lstStyle/>
        <a:p>
          <a:endParaRPr lang="en-US"/>
        </a:p>
      </dgm:t>
    </dgm:pt>
    <dgm:pt modelId="{C46FAA8E-95A8-453F-84DA-26FE42952127}">
      <dgm:prSet phldrT="[Text]"/>
      <dgm:spPr/>
      <dgm:t>
        <a:bodyPr/>
        <a:lstStyle/>
        <a:p>
          <a:r>
            <a:rPr lang="en-US" dirty="0" err="1" smtClean="0"/>
            <a:t>Fralinger</a:t>
          </a:r>
          <a:r>
            <a:rPr lang="en-US" dirty="0" smtClean="0"/>
            <a:t> String Band</a:t>
          </a:r>
          <a:endParaRPr lang="en-US" dirty="0"/>
        </a:p>
      </dgm:t>
    </dgm:pt>
    <dgm:pt modelId="{12FBFF80-B780-4932-A822-0B86E83D9CC4}" type="parTrans" cxnId="{358F983F-8897-4963-AB10-ED79DF335303}">
      <dgm:prSet/>
      <dgm:spPr/>
      <dgm:t>
        <a:bodyPr/>
        <a:lstStyle/>
        <a:p>
          <a:endParaRPr lang="en-US"/>
        </a:p>
      </dgm:t>
    </dgm:pt>
    <dgm:pt modelId="{7329E087-891F-4EC6-9508-1EF8E897CBAE}" type="sibTrans" cxnId="{358F983F-8897-4963-AB10-ED79DF335303}">
      <dgm:prSet/>
      <dgm:spPr/>
      <dgm:t>
        <a:bodyPr/>
        <a:lstStyle/>
        <a:p>
          <a:endParaRPr lang="en-US"/>
        </a:p>
      </dgm:t>
    </dgm:pt>
    <dgm:pt modelId="{C4B561CB-5ADC-4736-AC90-DD08346A23B2}">
      <dgm:prSet phldrT="[Text]"/>
      <dgm:spPr/>
      <dgm:t>
        <a:bodyPr/>
        <a:lstStyle/>
        <a:p>
          <a:r>
            <a:rPr lang="en-US" dirty="0" smtClean="0"/>
            <a:t>Joe </a:t>
          </a:r>
          <a:r>
            <a:rPr lang="en-US" dirty="0" err="1" smtClean="0"/>
            <a:t>Ferko</a:t>
          </a:r>
          <a:endParaRPr lang="en-US" dirty="0"/>
        </a:p>
      </dgm:t>
    </dgm:pt>
    <dgm:pt modelId="{AA7E1265-0AA2-4769-84AE-77A2577C962D}" type="parTrans" cxnId="{C24BAD8A-3502-4795-9EE2-64281724FD09}">
      <dgm:prSet/>
      <dgm:spPr/>
      <dgm:t>
        <a:bodyPr/>
        <a:lstStyle/>
        <a:p>
          <a:endParaRPr lang="en-US"/>
        </a:p>
      </dgm:t>
    </dgm:pt>
    <dgm:pt modelId="{C3B8FFAF-1E59-42F1-AA11-E98FC53BE2C8}" type="sibTrans" cxnId="{C24BAD8A-3502-4795-9EE2-64281724FD09}">
      <dgm:prSet/>
      <dgm:spPr/>
      <dgm:t>
        <a:bodyPr/>
        <a:lstStyle/>
        <a:p>
          <a:endParaRPr lang="en-US"/>
        </a:p>
      </dgm:t>
    </dgm:pt>
    <dgm:pt modelId="{9B160E72-83AB-4D7F-AF7F-F5B0E7C51EA7}">
      <dgm:prSet phldrT="[Text]"/>
      <dgm:spPr/>
      <dgm:t>
        <a:bodyPr/>
        <a:lstStyle/>
        <a:p>
          <a:r>
            <a:rPr lang="en-US" dirty="0" err="1" smtClean="0"/>
            <a:t>Ferko</a:t>
          </a:r>
          <a:r>
            <a:rPr lang="en-US" dirty="0" smtClean="0"/>
            <a:t> String Band</a:t>
          </a:r>
          <a:endParaRPr lang="en-US" dirty="0"/>
        </a:p>
      </dgm:t>
    </dgm:pt>
    <dgm:pt modelId="{3490638C-7EC8-4D0C-BD99-7C0A9644B328}" type="parTrans" cxnId="{40BA107B-927C-481C-BE38-A2CA625F92D0}">
      <dgm:prSet/>
      <dgm:spPr/>
      <dgm:t>
        <a:bodyPr/>
        <a:lstStyle/>
        <a:p>
          <a:endParaRPr lang="en-US"/>
        </a:p>
      </dgm:t>
    </dgm:pt>
    <dgm:pt modelId="{36A12F6F-B7D3-4170-9586-6360ACC64AEF}" type="sibTrans" cxnId="{40BA107B-927C-481C-BE38-A2CA625F92D0}">
      <dgm:prSet/>
      <dgm:spPr/>
      <dgm:t>
        <a:bodyPr/>
        <a:lstStyle/>
        <a:p>
          <a:endParaRPr lang="en-US"/>
        </a:p>
      </dgm:t>
    </dgm:pt>
    <dgm:pt modelId="{C6B69311-1519-4E8F-A55E-2C2FDB9992A8}" type="pres">
      <dgm:prSet presAssocID="{CE832210-C8EE-4338-B065-49DC6DAE43F0}" presName="cycle" presStyleCnt="0">
        <dgm:presLayoutVars>
          <dgm:dir/>
          <dgm:resizeHandles val="exact"/>
        </dgm:presLayoutVars>
      </dgm:prSet>
      <dgm:spPr/>
    </dgm:pt>
    <dgm:pt modelId="{E66EB194-D789-4343-AB7D-7A29B77861FE}" type="pres">
      <dgm:prSet presAssocID="{2275950E-CDEB-4E7A-8DAC-C592D34F4453}" presName="dummy" presStyleCnt="0"/>
      <dgm:spPr/>
    </dgm:pt>
    <dgm:pt modelId="{F42E972E-6B01-42EE-8482-26037C4B563B}" type="pres">
      <dgm:prSet presAssocID="{2275950E-CDEB-4E7A-8DAC-C592D34F4453}" presName="node" presStyleLbl="revTx" presStyleIdx="0" presStyleCnt="4">
        <dgm:presLayoutVars>
          <dgm:bulletEnabled val="1"/>
        </dgm:presLayoutVars>
      </dgm:prSet>
      <dgm:spPr/>
    </dgm:pt>
    <dgm:pt modelId="{71C2C094-3FCC-4B2A-A3EB-1DF60758708F}" type="pres">
      <dgm:prSet presAssocID="{1183E81B-184E-4EE8-B7B8-344883961051}" presName="sibTrans" presStyleLbl="node1" presStyleIdx="0" presStyleCnt="4"/>
      <dgm:spPr/>
    </dgm:pt>
    <dgm:pt modelId="{40888B49-C8EF-4216-8BAB-52FCD454CD53}" type="pres">
      <dgm:prSet presAssocID="{C46FAA8E-95A8-453F-84DA-26FE42952127}" presName="dummy" presStyleCnt="0"/>
      <dgm:spPr/>
    </dgm:pt>
    <dgm:pt modelId="{705F4276-8239-40A8-BE6E-55FA63F0682D}" type="pres">
      <dgm:prSet presAssocID="{C46FAA8E-95A8-453F-84DA-26FE42952127}" presName="node" presStyleLbl="revTx" presStyleIdx="1" presStyleCnt="4">
        <dgm:presLayoutVars>
          <dgm:bulletEnabled val="1"/>
        </dgm:presLayoutVars>
      </dgm:prSet>
      <dgm:spPr/>
    </dgm:pt>
    <dgm:pt modelId="{A7C18A2B-5CE0-4D0C-A461-6BED35F18C2C}" type="pres">
      <dgm:prSet presAssocID="{7329E087-891F-4EC6-9508-1EF8E897CBAE}" presName="sibTrans" presStyleLbl="node1" presStyleIdx="1" presStyleCnt="4"/>
      <dgm:spPr/>
    </dgm:pt>
    <dgm:pt modelId="{E711D3AE-2BD5-429C-8B67-F6D2033E7424}" type="pres">
      <dgm:prSet presAssocID="{C4B561CB-5ADC-4736-AC90-DD08346A23B2}" presName="dummy" presStyleCnt="0"/>
      <dgm:spPr/>
    </dgm:pt>
    <dgm:pt modelId="{E69C8C8A-D7EE-441B-A895-9F346332F821}" type="pres">
      <dgm:prSet presAssocID="{C4B561CB-5ADC-4736-AC90-DD08346A23B2}" presName="node" presStyleLbl="revTx" presStyleIdx="2" presStyleCnt="4">
        <dgm:presLayoutVars>
          <dgm:bulletEnabled val="1"/>
        </dgm:presLayoutVars>
      </dgm:prSet>
      <dgm:spPr/>
    </dgm:pt>
    <dgm:pt modelId="{AD81524B-72E8-4B6B-8CCC-7A84BEA7D141}" type="pres">
      <dgm:prSet presAssocID="{C3B8FFAF-1E59-42F1-AA11-E98FC53BE2C8}" presName="sibTrans" presStyleLbl="node1" presStyleIdx="2" presStyleCnt="4"/>
      <dgm:spPr/>
    </dgm:pt>
    <dgm:pt modelId="{C8E58712-F48B-4F75-A7F9-95E3CCA05B57}" type="pres">
      <dgm:prSet presAssocID="{9B160E72-83AB-4D7F-AF7F-F5B0E7C51EA7}" presName="dummy" presStyleCnt="0"/>
      <dgm:spPr/>
    </dgm:pt>
    <dgm:pt modelId="{2D0DA382-4685-4E96-A45E-4E3E7A856408}" type="pres">
      <dgm:prSet presAssocID="{9B160E72-83AB-4D7F-AF7F-F5B0E7C51EA7}" presName="node" presStyleLbl="revTx" presStyleIdx="3" presStyleCnt="4">
        <dgm:presLayoutVars>
          <dgm:bulletEnabled val="1"/>
        </dgm:presLayoutVars>
      </dgm:prSet>
      <dgm:spPr/>
    </dgm:pt>
    <dgm:pt modelId="{0282D44B-7116-4265-A5EF-4874F0C11989}" type="pres">
      <dgm:prSet presAssocID="{36A12F6F-B7D3-4170-9586-6360ACC64AEF}" presName="sibTrans" presStyleLbl="node1" presStyleIdx="3" presStyleCnt="4"/>
      <dgm:spPr/>
    </dgm:pt>
  </dgm:ptLst>
  <dgm:cxnLst>
    <dgm:cxn modelId="{C24BAD8A-3502-4795-9EE2-64281724FD09}" srcId="{CE832210-C8EE-4338-B065-49DC6DAE43F0}" destId="{C4B561CB-5ADC-4736-AC90-DD08346A23B2}" srcOrd="2" destOrd="0" parTransId="{AA7E1265-0AA2-4769-84AE-77A2577C962D}" sibTransId="{C3B8FFAF-1E59-42F1-AA11-E98FC53BE2C8}"/>
    <dgm:cxn modelId="{4C015483-C85C-4D8C-A864-C928CF9B909D}" type="presOf" srcId="{2275950E-CDEB-4E7A-8DAC-C592D34F4453}" destId="{F42E972E-6B01-42EE-8482-26037C4B563B}" srcOrd="0" destOrd="0" presId="urn:microsoft.com/office/officeart/2005/8/layout/cycle1"/>
    <dgm:cxn modelId="{5FBD3218-8AA1-4C10-B2C7-5DA938AF5A13}" type="presOf" srcId="{C4B561CB-5ADC-4736-AC90-DD08346A23B2}" destId="{E69C8C8A-D7EE-441B-A895-9F346332F821}" srcOrd="0" destOrd="0" presId="urn:microsoft.com/office/officeart/2005/8/layout/cycle1"/>
    <dgm:cxn modelId="{436F23D7-E338-4284-B2BA-BCEC3DC8B592}" type="presOf" srcId="{1183E81B-184E-4EE8-B7B8-344883961051}" destId="{71C2C094-3FCC-4B2A-A3EB-1DF60758708F}" srcOrd="0" destOrd="0" presId="urn:microsoft.com/office/officeart/2005/8/layout/cycle1"/>
    <dgm:cxn modelId="{E221F140-8DDE-4864-960A-BD10BB4FACDF}" type="presOf" srcId="{7329E087-891F-4EC6-9508-1EF8E897CBAE}" destId="{A7C18A2B-5CE0-4D0C-A461-6BED35F18C2C}" srcOrd="0" destOrd="0" presId="urn:microsoft.com/office/officeart/2005/8/layout/cycle1"/>
    <dgm:cxn modelId="{2F109394-68D6-479B-9F14-148EEB2B0303}" type="presOf" srcId="{C46FAA8E-95A8-453F-84DA-26FE42952127}" destId="{705F4276-8239-40A8-BE6E-55FA63F0682D}" srcOrd="0" destOrd="0" presId="urn:microsoft.com/office/officeart/2005/8/layout/cycle1"/>
    <dgm:cxn modelId="{5014CD52-9AE2-4645-B80F-ABA2329CD742}" type="presOf" srcId="{36A12F6F-B7D3-4170-9586-6360ACC64AEF}" destId="{0282D44B-7116-4265-A5EF-4874F0C11989}" srcOrd="0" destOrd="0" presId="urn:microsoft.com/office/officeart/2005/8/layout/cycle1"/>
    <dgm:cxn modelId="{E7D3EDA4-09A2-4F84-A0FE-54A7831CA54B}" type="presOf" srcId="{CE832210-C8EE-4338-B065-49DC6DAE43F0}" destId="{C6B69311-1519-4E8F-A55E-2C2FDB9992A8}" srcOrd="0" destOrd="0" presId="urn:microsoft.com/office/officeart/2005/8/layout/cycle1"/>
    <dgm:cxn modelId="{D010C9AE-25C5-458F-A55F-A51F99B7F8D4}" type="presOf" srcId="{9B160E72-83AB-4D7F-AF7F-F5B0E7C51EA7}" destId="{2D0DA382-4685-4E96-A45E-4E3E7A856408}" srcOrd="0" destOrd="0" presId="urn:microsoft.com/office/officeart/2005/8/layout/cycle1"/>
    <dgm:cxn modelId="{40BA107B-927C-481C-BE38-A2CA625F92D0}" srcId="{CE832210-C8EE-4338-B065-49DC6DAE43F0}" destId="{9B160E72-83AB-4D7F-AF7F-F5B0E7C51EA7}" srcOrd="3" destOrd="0" parTransId="{3490638C-7EC8-4D0C-BD99-7C0A9644B328}" sibTransId="{36A12F6F-B7D3-4170-9586-6360ACC64AEF}"/>
    <dgm:cxn modelId="{625D57E1-A9FD-4578-AE5B-F8C0F57B590B}" type="presOf" srcId="{C3B8FFAF-1E59-42F1-AA11-E98FC53BE2C8}" destId="{AD81524B-72E8-4B6B-8CCC-7A84BEA7D141}" srcOrd="0" destOrd="0" presId="urn:microsoft.com/office/officeart/2005/8/layout/cycle1"/>
    <dgm:cxn modelId="{358F983F-8897-4963-AB10-ED79DF335303}" srcId="{CE832210-C8EE-4338-B065-49DC6DAE43F0}" destId="{C46FAA8E-95A8-453F-84DA-26FE42952127}" srcOrd="1" destOrd="0" parTransId="{12FBFF80-B780-4932-A822-0B86E83D9CC4}" sibTransId="{7329E087-891F-4EC6-9508-1EF8E897CBAE}"/>
    <dgm:cxn modelId="{75A822C7-AD10-496E-AA2E-ACD703C75EE9}" srcId="{CE832210-C8EE-4338-B065-49DC6DAE43F0}" destId="{2275950E-CDEB-4E7A-8DAC-C592D34F4453}" srcOrd="0" destOrd="0" parTransId="{D4FFC992-BFDA-4FA9-9426-E1A2A42111D5}" sibTransId="{1183E81B-184E-4EE8-B7B8-344883961051}"/>
    <dgm:cxn modelId="{504080A5-5CCE-44B4-9F00-22416A125A97}" type="presParOf" srcId="{C6B69311-1519-4E8F-A55E-2C2FDB9992A8}" destId="{E66EB194-D789-4343-AB7D-7A29B77861FE}" srcOrd="0" destOrd="0" presId="urn:microsoft.com/office/officeart/2005/8/layout/cycle1"/>
    <dgm:cxn modelId="{A8F5444A-7B81-4CF3-A6C8-3991FB900BA6}" type="presParOf" srcId="{C6B69311-1519-4E8F-A55E-2C2FDB9992A8}" destId="{F42E972E-6B01-42EE-8482-26037C4B563B}" srcOrd="1" destOrd="0" presId="urn:microsoft.com/office/officeart/2005/8/layout/cycle1"/>
    <dgm:cxn modelId="{C739DF53-C21C-4944-9C04-8C5B6C763861}" type="presParOf" srcId="{C6B69311-1519-4E8F-A55E-2C2FDB9992A8}" destId="{71C2C094-3FCC-4B2A-A3EB-1DF60758708F}" srcOrd="2" destOrd="0" presId="urn:microsoft.com/office/officeart/2005/8/layout/cycle1"/>
    <dgm:cxn modelId="{BE04852A-5E00-4CB8-80F1-904731CEE80E}" type="presParOf" srcId="{C6B69311-1519-4E8F-A55E-2C2FDB9992A8}" destId="{40888B49-C8EF-4216-8BAB-52FCD454CD53}" srcOrd="3" destOrd="0" presId="urn:microsoft.com/office/officeart/2005/8/layout/cycle1"/>
    <dgm:cxn modelId="{005920D2-77D8-4715-A8B5-C421C503CCD3}" type="presParOf" srcId="{C6B69311-1519-4E8F-A55E-2C2FDB9992A8}" destId="{705F4276-8239-40A8-BE6E-55FA63F0682D}" srcOrd="4" destOrd="0" presId="urn:microsoft.com/office/officeart/2005/8/layout/cycle1"/>
    <dgm:cxn modelId="{ECCE512E-EABC-465B-966D-A12D58575524}" type="presParOf" srcId="{C6B69311-1519-4E8F-A55E-2C2FDB9992A8}" destId="{A7C18A2B-5CE0-4D0C-A461-6BED35F18C2C}" srcOrd="5" destOrd="0" presId="urn:microsoft.com/office/officeart/2005/8/layout/cycle1"/>
    <dgm:cxn modelId="{2C749B56-DE79-4907-B176-978398E982A7}" type="presParOf" srcId="{C6B69311-1519-4E8F-A55E-2C2FDB9992A8}" destId="{E711D3AE-2BD5-429C-8B67-F6D2033E7424}" srcOrd="6" destOrd="0" presId="urn:microsoft.com/office/officeart/2005/8/layout/cycle1"/>
    <dgm:cxn modelId="{45DFE4F3-1C43-47AD-8CD1-971CA8A56636}" type="presParOf" srcId="{C6B69311-1519-4E8F-A55E-2C2FDB9992A8}" destId="{E69C8C8A-D7EE-441B-A895-9F346332F821}" srcOrd="7" destOrd="0" presId="urn:microsoft.com/office/officeart/2005/8/layout/cycle1"/>
    <dgm:cxn modelId="{CF54311D-0D29-4A24-AA56-C1DACF3FDDF8}" type="presParOf" srcId="{C6B69311-1519-4E8F-A55E-2C2FDB9992A8}" destId="{AD81524B-72E8-4B6B-8CCC-7A84BEA7D141}" srcOrd="8" destOrd="0" presId="urn:microsoft.com/office/officeart/2005/8/layout/cycle1"/>
    <dgm:cxn modelId="{33FBE0C4-3A20-443B-AC1D-0478D706339B}" type="presParOf" srcId="{C6B69311-1519-4E8F-A55E-2C2FDB9992A8}" destId="{C8E58712-F48B-4F75-A7F9-95E3CCA05B57}" srcOrd="9" destOrd="0" presId="urn:microsoft.com/office/officeart/2005/8/layout/cycle1"/>
    <dgm:cxn modelId="{54A52220-3D54-4DDF-B2FF-29E4ADBA40E6}" type="presParOf" srcId="{C6B69311-1519-4E8F-A55E-2C2FDB9992A8}" destId="{2D0DA382-4685-4E96-A45E-4E3E7A856408}" srcOrd="10" destOrd="0" presId="urn:microsoft.com/office/officeart/2005/8/layout/cycle1"/>
    <dgm:cxn modelId="{D7ABA9A6-C0CB-4FA1-BB86-9F0843301AF3}" type="presParOf" srcId="{C6B69311-1519-4E8F-A55E-2C2FDB9992A8}" destId="{0282D44B-7116-4265-A5EF-4874F0C1198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972E-6B01-42EE-8482-26037C4B563B}">
      <dsp:nvSpPr>
        <dsp:cNvPr id="0" name=""/>
        <dsp:cNvSpPr/>
      </dsp:nvSpPr>
      <dsp:spPr>
        <a:xfrm>
          <a:off x="2546442" y="513461"/>
          <a:ext cx="1445257" cy="1445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John </a:t>
          </a:r>
          <a:r>
            <a:rPr lang="en-US" sz="3000" kern="1200" dirty="0" err="1" smtClean="0"/>
            <a:t>Fralinger</a:t>
          </a:r>
          <a:endParaRPr lang="en-US" sz="3000" kern="1200" dirty="0"/>
        </a:p>
      </dsp:txBody>
      <dsp:txXfrm>
        <a:off x="2546442" y="513461"/>
        <a:ext cx="1445257" cy="1445257"/>
      </dsp:txXfrm>
    </dsp:sp>
    <dsp:sp modelId="{71C2C094-3FCC-4B2A-A3EB-1DF60758708F}">
      <dsp:nvSpPr>
        <dsp:cNvPr id="0" name=""/>
        <dsp:cNvSpPr/>
      </dsp:nvSpPr>
      <dsp:spPr>
        <a:xfrm>
          <a:off x="-337" y="422220"/>
          <a:ext cx="4083278" cy="4083278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F4276-8239-40A8-BE6E-55FA63F0682D}">
      <dsp:nvSpPr>
        <dsp:cNvPr id="0" name=""/>
        <dsp:cNvSpPr/>
      </dsp:nvSpPr>
      <dsp:spPr>
        <a:xfrm>
          <a:off x="2546442" y="2969000"/>
          <a:ext cx="1445257" cy="1445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Fralinger</a:t>
          </a:r>
          <a:r>
            <a:rPr lang="en-US" sz="3000" kern="1200" dirty="0" smtClean="0"/>
            <a:t> String Band</a:t>
          </a:r>
          <a:endParaRPr lang="en-US" sz="3000" kern="1200" dirty="0"/>
        </a:p>
      </dsp:txBody>
      <dsp:txXfrm>
        <a:off x="2546442" y="2969000"/>
        <a:ext cx="1445257" cy="1445257"/>
      </dsp:txXfrm>
    </dsp:sp>
    <dsp:sp modelId="{A7C18A2B-5CE0-4D0C-A461-6BED35F18C2C}">
      <dsp:nvSpPr>
        <dsp:cNvPr id="0" name=""/>
        <dsp:cNvSpPr/>
      </dsp:nvSpPr>
      <dsp:spPr>
        <a:xfrm>
          <a:off x="-337" y="422220"/>
          <a:ext cx="4083278" cy="4083278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C8C8A-D7EE-441B-A895-9F346332F821}">
      <dsp:nvSpPr>
        <dsp:cNvPr id="0" name=""/>
        <dsp:cNvSpPr/>
      </dsp:nvSpPr>
      <dsp:spPr>
        <a:xfrm>
          <a:off x="90903" y="2969000"/>
          <a:ext cx="1445257" cy="1445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Joe </a:t>
          </a:r>
          <a:r>
            <a:rPr lang="en-US" sz="3000" kern="1200" dirty="0" err="1" smtClean="0"/>
            <a:t>Ferko</a:t>
          </a:r>
          <a:endParaRPr lang="en-US" sz="3000" kern="1200" dirty="0"/>
        </a:p>
      </dsp:txBody>
      <dsp:txXfrm>
        <a:off x="90903" y="2969000"/>
        <a:ext cx="1445257" cy="1445257"/>
      </dsp:txXfrm>
    </dsp:sp>
    <dsp:sp modelId="{AD81524B-72E8-4B6B-8CCC-7A84BEA7D141}">
      <dsp:nvSpPr>
        <dsp:cNvPr id="0" name=""/>
        <dsp:cNvSpPr/>
      </dsp:nvSpPr>
      <dsp:spPr>
        <a:xfrm>
          <a:off x="-337" y="422220"/>
          <a:ext cx="4083278" cy="4083278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A382-4685-4E96-A45E-4E3E7A856408}">
      <dsp:nvSpPr>
        <dsp:cNvPr id="0" name=""/>
        <dsp:cNvSpPr/>
      </dsp:nvSpPr>
      <dsp:spPr>
        <a:xfrm>
          <a:off x="90903" y="513461"/>
          <a:ext cx="1445257" cy="1445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Ferko</a:t>
          </a:r>
          <a:r>
            <a:rPr lang="en-US" sz="3000" kern="1200" dirty="0" smtClean="0"/>
            <a:t> String Band</a:t>
          </a:r>
          <a:endParaRPr lang="en-US" sz="3000" kern="1200" dirty="0"/>
        </a:p>
      </dsp:txBody>
      <dsp:txXfrm>
        <a:off x="90903" y="513461"/>
        <a:ext cx="1445257" cy="1445257"/>
      </dsp:txXfrm>
    </dsp:sp>
    <dsp:sp modelId="{0282D44B-7116-4265-A5EF-4874F0C11989}">
      <dsp:nvSpPr>
        <dsp:cNvPr id="0" name=""/>
        <dsp:cNvSpPr/>
      </dsp:nvSpPr>
      <dsp:spPr>
        <a:xfrm>
          <a:off x="-337" y="422220"/>
          <a:ext cx="4083278" cy="4083278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2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5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2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" name="applause.wav"/>
          </p:stSnd>
        </p:sndAc>
      </p:transition>
    </mc:Choice>
    <mc:Fallback>
      <p:transition spd="slow" advClick="0" advTm="20000">
        <p:fade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A6AD-FDBA-4A00-B781-F266374B35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8785-C6DF-482A-9877-23E3CD07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13" name="applause.wav"/>
          </p:stSnd>
        </p:sndAc>
      </p:transition>
    </mc:Choice>
    <mc:Fallback>
      <p:transition spd="slow" advClick="0" advTm="20000">
        <p:fade/>
        <p:sndAc>
          <p:stSnd>
            <p:snd r:embed="rId13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image" Target="../media/image1.tmp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Bracket 4"/>
          <p:cNvSpPr/>
          <p:nvPr/>
        </p:nvSpPr>
        <p:spPr>
          <a:xfrm>
            <a:off x="834980" y="772732"/>
            <a:ext cx="10522039" cy="5628068"/>
          </a:xfrm>
          <a:prstGeom prst="bracketPair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041746" cy="584775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oadway" panose="04040905080B02020502" pitchFamily="82" charset="0"/>
              </a:rPr>
              <a:t>History Of The </a:t>
            </a:r>
            <a:r>
              <a:rPr lang="en-US" sz="3200" dirty="0" err="1" smtClean="0">
                <a:latin typeface="Broadway" panose="04040905080B02020502" pitchFamily="82" charset="0"/>
              </a:rPr>
              <a:t>Fralinger</a:t>
            </a:r>
            <a:r>
              <a:rPr lang="en-US" sz="3200" dirty="0" smtClean="0">
                <a:latin typeface="Broadway" panose="04040905080B02020502" pitchFamily="82" charset="0"/>
              </a:rPr>
              <a:t> and </a:t>
            </a:r>
            <a:r>
              <a:rPr lang="en-US" sz="3200" dirty="0" err="1" smtClean="0">
                <a:latin typeface="Broadway" panose="04040905080B02020502" pitchFamily="82" charset="0"/>
              </a:rPr>
              <a:t>Ferko</a:t>
            </a:r>
            <a:r>
              <a:rPr lang="en-US" sz="3200" dirty="0" smtClean="0">
                <a:latin typeface="Broadway" panose="04040905080B02020502" pitchFamily="82" charset="0"/>
              </a:rPr>
              <a:t> String Bands</a:t>
            </a:r>
            <a:endParaRPr lang="en-US" sz="3200" dirty="0"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040" y="924498"/>
            <a:ext cx="42629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"/>
            </a:pPr>
            <a:r>
              <a:rPr lang="en-US" sz="2000" dirty="0" err="1" smtClean="0"/>
              <a:t>Fralinger</a:t>
            </a:r>
            <a:r>
              <a:rPr lang="en-US" sz="2000" dirty="0" smtClean="0"/>
              <a:t> was a pharmacist with a Pharmacy shop in </a:t>
            </a:r>
            <a:r>
              <a:rPr lang="en-US" sz="2000" dirty="0" err="1" smtClean="0"/>
              <a:t>Phila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"/>
            </a:pPr>
            <a:r>
              <a:rPr lang="en-US" sz="2000" dirty="0" smtClean="0"/>
              <a:t>In 1915 created the </a:t>
            </a:r>
            <a:r>
              <a:rPr lang="en-US" sz="2000" dirty="0" err="1" smtClean="0"/>
              <a:t>Fralinger</a:t>
            </a:r>
            <a:r>
              <a:rPr lang="en-US" sz="2000" dirty="0" smtClean="0"/>
              <a:t> String Band to march in the first String Band component of the Mummer’s parade</a:t>
            </a:r>
          </a:p>
          <a:p>
            <a:pPr marL="342900" indent="-342900">
              <a:buFont typeface="Wingdings" panose="05000000000000000000" pitchFamily="2" charset="2"/>
              <a:buChar char=""/>
            </a:pPr>
            <a:r>
              <a:rPr lang="en-US" sz="2000" dirty="0" smtClean="0"/>
              <a:t>First captain was Joe </a:t>
            </a:r>
            <a:r>
              <a:rPr lang="en-US" sz="2000" dirty="0" err="1" smtClean="0"/>
              <a:t>Ferko</a:t>
            </a:r>
            <a:r>
              <a:rPr lang="en-US" sz="2000" dirty="0" smtClean="0"/>
              <a:t>, a pharmacy assistant to </a:t>
            </a:r>
            <a:r>
              <a:rPr lang="en-US" sz="2000" dirty="0" err="1" smtClean="0"/>
              <a:t>Fralinger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"/>
            </a:pPr>
            <a:r>
              <a:rPr lang="en-US" sz="2000" dirty="0" err="1" smtClean="0"/>
              <a:t>Ferko</a:t>
            </a:r>
            <a:r>
              <a:rPr lang="en-US" sz="2000" dirty="0" smtClean="0"/>
              <a:t> leaves in 1923 to start own band and pharmacy</a:t>
            </a:r>
          </a:p>
          <a:p>
            <a:pPr marL="342900" indent="-342900">
              <a:buFont typeface="Wingdings" panose="05000000000000000000" pitchFamily="2" charset="2"/>
              <a:buChar char=""/>
            </a:pPr>
            <a:r>
              <a:rPr lang="en-US" sz="2000" dirty="0" err="1" smtClean="0"/>
              <a:t>Ferko</a:t>
            </a:r>
            <a:r>
              <a:rPr lang="en-US" sz="2000" dirty="0" smtClean="0"/>
              <a:t> becomes very creative with his band inaugurating choreography, music prep and timed routines</a:t>
            </a:r>
          </a:p>
          <a:p>
            <a:pPr marL="342900" indent="-342900">
              <a:buFont typeface="Wingdings" panose="05000000000000000000" pitchFamily="2" charset="2"/>
              <a:buChar char=""/>
            </a:pPr>
            <a:r>
              <a:rPr lang="en-US" sz="2000" dirty="0" err="1" smtClean="0"/>
              <a:t>Ferko</a:t>
            </a:r>
            <a:r>
              <a:rPr lang="en-US" sz="2000" dirty="0" smtClean="0"/>
              <a:t> dominates String band competition during the Twentieth century</a:t>
            </a:r>
            <a:endParaRPr lang="en-US" sz="20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0" b="59300"/>
          <a:stretch/>
        </p:blipFill>
        <p:spPr>
          <a:xfrm>
            <a:off x="5667774" y="4162670"/>
            <a:ext cx="1687133" cy="189597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3"/>
          <a:stretch/>
        </p:blipFill>
        <p:spPr>
          <a:xfrm>
            <a:off x="5614187" y="1026839"/>
            <a:ext cx="1848108" cy="270589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67943822"/>
              </p:ext>
            </p:extLst>
          </p:nvPr>
        </p:nvGraphicFramePr>
        <p:xfrm>
          <a:off x="7381736" y="897610"/>
          <a:ext cx="4082603" cy="492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Right Arrow 11"/>
          <p:cNvSpPr/>
          <p:nvPr/>
        </p:nvSpPr>
        <p:spPr>
          <a:xfrm rot="18413481">
            <a:off x="8630986" y="3082044"/>
            <a:ext cx="1584102" cy="55884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fast golden slippe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538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8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8000">
        <p14:glitter pattern="hexagon"/>
        <p:sndAc>
          <p:stSnd>
            <p:snd r:embed="rId4" name="applause.wav"/>
          </p:stSnd>
        </p:sndAc>
      </p:transition>
    </mc:Choice>
    <mc:Fallback>
      <p:transition spd="slow" advClick="0" advTm="18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Bracket 1"/>
          <p:cNvSpPr/>
          <p:nvPr/>
        </p:nvSpPr>
        <p:spPr>
          <a:xfrm>
            <a:off x="834980" y="772732"/>
            <a:ext cx="10522039" cy="6085268"/>
          </a:xfrm>
          <a:prstGeom prst="bracketPair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41746" cy="584775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oadway" panose="04040905080B02020502" pitchFamily="82" charset="0"/>
              </a:rPr>
              <a:t>History Of The </a:t>
            </a:r>
            <a:r>
              <a:rPr lang="en-US" sz="3200" dirty="0" err="1" smtClean="0">
                <a:latin typeface="Broadway" panose="04040905080B02020502" pitchFamily="82" charset="0"/>
              </a:rPr>
              <a:t>Fralinger</a:t>
            </a:r>
            <a:r>
              <a:rPr lang="en-US" sz="3200" dirty="0" smtClean="0">
                <a:latin typeface="Broadway" panose="04040905080B02020502" pitchFamily="82" charset="0"/>
              </a:rPr>
              <a:t> and </a:t>
            </a:r>
            <a:r>
              <a:rPr lang="en-US" sz="3200" dirty="0" err="1" smtClean="0">
                <a:latin typeface="Broadway" panose="04040905080B02020502" pitchFamily="82" charset="0"/>
              </a:rPr>
              <a:t>Ferko</a:t>
            </a:r>
            <a:r>
              <a:rPr lang="en-US" sz="3200" dirty="0" smtClean="0">
                <a:latin typeface="Broadway" panose="04040905080B02020502" pitchFamily="82" charset="0"/>
              </a:rPr>
              <a:t> String Bands</a:t>
            </a:r>
            <a:endParaRPr lang="en-US" sz="3200" dirty="0">
              <a:latin typeface="Broadway" panose="04040905080B02020502" pitchFamily="8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-12851" r="-4188" b="57347"/>
          <a:stretch/>
        </p:blipFill>
        <p:spPr>
          <a:xfrm>
            <a:off x="1472339" y="2863932"/>
            <a:ext cx="4810796" cy="334698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7" r="52631"/>
          <a:stretch/>
        </p:blipFill>
        <p:spPr>
          <a:xfrm>
            <a:off x="7397956" y="3395621"/>
            <a:ext cx="2126239" cy="319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2339" y="960895"/>
            <a:ext cx="8865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oadway" panose="04040905080B02020502" pitchFamily="82" charset="0"/>
              </a:rPr>
              <a:t>The </a:t>
            </a:r>
            <a:r>
              <a:rPr lang="en-US" sz="2000" dirty="0" err="1" smtClean="0">
                <a:latin typeface="Broadway" panose="04040905080B02020502" pitchFamily="82" charset="0"/>
              </a:rPr>
              <a:t>Fralinger</a:t>
            </a:r>
            <a:r>
              <a:rPr lang="en-US" sz="2000" dirty="0" smtClean="0">
                <a:latin typeface="Broadway" panose="04040905080B02020502" pitchFamily="82" charset="0"/>
              </a:rPr>
              <a:t> band is disbanded soon after </a:t>
            </a:r>
            <a:r>
              <a:rPr lang="en-US" sz="2000" dirty="0" err="1" smtClean="0">
                <a:latin typeface="Broadway" panose="04040905080B02020502" pitchFamily="82" charset="0"/>
              </a:rPr>
              <a:t>Ferko</a:t>
            </a:r>
            <a:r>
              <a:rPr lang="en-US" sz="2000" dirty="0" smtClean="0">
                <a:latin typeface="Broadway" panose="04040905080B02020502" pitchFamily="82" charset="0"/>
              </a:rPr>
              <a:t> leaves</a:t>
            </a:r>
          </a:p>
          <a:p>
            <a:r>
              <a:rPr lang="en-US" sz="2000" dirty="0" smtClean="0">
                <a:latin typeface="Broadway" panose="04040905080B02020502" pitchFamily="82" charset="0"/>
              </a:rPr>
              <a:t>In 1941 some renegade </a:t>
            </a:r>
            <a:r>
              <a:rPr lang="en-US" sz="2000" dirty="0" err="1" smtClean="0">
                <a:latin typeface="Broadway" panose="04040905080B02020502" pitchFamily="82" charset="0"/>
              </a:rPr>
              <a:t>Ferko</a:t>
            </a:r>
            <a:r>
              <a:rPr lang="en-US" sz="2000" dirty="0" smtClean="0">
                <a:latin typeface="Broadway" panose="04040905080B02020502" pitchFamily="82" charset="0"/>
              </a:rPr>
              <a:t> members and the </a:t>
            </a:r>
            <a:r>
              <a:rPr lang="en-US" sz="2000" dirty="0" err="1" smtClean="0">
                <a:latin typeface="Broadway" panose="04040905080B02020502" pitchFamily="82" charset="0"/>
              </a:rPr>
              <a:t>Fralinger</a:t>
            </a:r>
            <a:r>
              <a:rPr lang="en-US" sz="2000" dirty="0" smtClean="0">
                <a:latin typeface="Broadway" panose="04040905080B02020502" pitchFamily="82" charset="0"/>
              </a:rPr>
              <a:t> family </a:t>
            </a:r>
            <a:r>
              <a:rPr lang="en-US" sz="2000" dirty="0" err="1" smtClean="0">
                <a:latin typeface="Broadway" panose="04040905080B02020502" pitchFamily="82" charset="0"/>
              </a:rPr>
              <a:t>recreatre</a:t>
            </a:r>
            <a:r>
              <a:rPr lang="en-US" sz="2000" dirty="0" smtClean="0">
                <a:latin typeface="Broadway" panose="04040905080B02020502" pitchFamily="82" charset="0"/>
              </a:rPr>
              <a:t> the </a:t>
            </a:r>
            <a:r>
              <a:rPr lang="en-US" sz="2000" dirty="0" err="1" smtClean="0">
                <a:latin typeface="Broadway" panose="04040905080B02020502" pitchFamily="82" charset="0"/>
              </a:rPr>
              <a:t>Fralinger</a:t>
            </a:r>
            <a:r>
              <a:rPr lang="en-US" sz="2000" dirty="0" smtClean="0">
                <a:latin typeface="Broadway" panose="04040905080B02020502" pitchFamily="82" charset="0"/>
              </a:rPr>
              <a:t> band</a:t>
            </a:r>
          </a:p>
          <a:p>
            <a:r>
              <a:rPr lang="en-US" sz="2000" dirty="0" smtClean="0">
                <a:latin typeface="Broadway" panose="04040905080B02020502" pitchFamily="82" charset="0"/>
              </a:rPr>
              <a:t>In the 1970’s the </a:t>
            </a:r>
            <a:r>
              <a:rPr lang="en-US" sz="2000" dirty="0" err="1" smtClean="0">
                <a:latin typeface="Broadway" panose="04040905080B02020502" pitchFamily="82" charset="0"/>
              </a:rPr>
              <a:t>Fralinger</a:t>
            </a:r>
            <a:r>
              <a:rPr lang="en-US" sz="2000" dirty="0" smtClean="0">
                <a:latin typeface="Broadway" panose="04040905080B02020502" pitchFamily="82" charset="0"/>
              </a:rPr>
              <a:t> family again regain control</a:t>
            </a:r>
          </a:p>
          <a:p>
            <a:r>
              <a:rPr lang="en-US" sz="2000" dirty="0" smtClean="0">
                <a:latin typeface="Broadway" panose="04040905080B02020502" pitchFamily="82" charset="0"/>
              </a:rPr>
              <a:t>In the 21</a:t>
            </a:r>
            <a:r>
              <a:rPr lang="en-US" sz="2000" baseline="30000" dirty="0" smtClean="0">
                <a:latin typeface="Broadway" panose="04040905080B02020502" pitchFamily="82" charset="0"/>
              </a:rPr>
              <a:t>st</a:t>
            </a:r>
            <a:r>
              <a:rPr lang="en-US" sz="2000" dirty="0" smtClean="0">
                <a:latin typeface="Broadway" panose="04040905080B02020502" pitchFamily="82" charset="0"/>
              </a:rPr>
              <a:t> century, the </a:t>
            </a:r>
            <a:r>
              <a:rPr lang="en-US" sz="2000" dirty="0" err="1" smtClean="0">
                <a:latin typeface="Broadway" panose="04040905080B02020502" pitchFamily="82" charset="0"/>
              </a:rPr>
              <a:t>Fralinger</a:t>
            </a:r>
            <a:r>
              <a:rPr lang="en-US" sz="2000" dirty="0" smtClean="0">
                <a:latin typeface="Broadway" panose="04040905080B02020502" pitchFamily="82" charset="0"/>
              </a:rPr>
              <a:t> band has won a majority of Mummer day parade String band competitions</a:t>
            </a:r>
          </a:p>
          <a:p>
            <a:r>
              <a:rPr lang="en-US" sz="2000" dirty="0" err="1" smtClean="0">
                <a:latin typeface="Broadway" panose="04040905080B02020502" pitchFamily="82" charset="0"/>
              </a:rPr>
              <a:t>Fralinger</a:t>
            </a:r>
            <a:r>
              <a:rPr lang="en-US" sz="2000" dirty="0" smtClean="0">
                <a:latin typeface="Broadway" panose="04040905080B02020502" pitchFamily="82" charset="0"/>
              </a:rPr>
              <a:t> today is the prototype for a successful String Band</a:t>
            </a:r>
            <a:endParaRPr lang="en-US" sz="20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8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6500">
        <p14:glitter pattern="hexagon"/>
      </p:transition>
    </mc:Choice>
    <mc:Fallback>
      <p:transition advClick="0" advTm="1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161</Words>
  <Application>Microsoft Office PowerPoint</Application>
  <PresentationFormat>Widescreen</PresentationFormat>
  <Paragraphs>17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Broadway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9</cp:revision>
  <dcterms:created xsi:type="dcterms:W3CDTF">2015-09-17T14:37:11Z</dcterms:created>
  <dcterms:modified xsi:type="dcterms:W3CDTF">2015-09-17T16:01:51Z</dcterms:modified>
</cp:coreProperties>
</file>